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70980F0-82AE-46D6-B8CD-E38AF1FA8291}" type="datetimeFigureOut">
              <a:rPr lang="zh-CN" altLang="en-US" smtClean="0"/>
              <a:t>2012/1/9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DFCD52-15D7-409F-8C38-DD0D63F2C95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D:\QQ截图2012010909030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438150"/>
            <a:ext cx="8151842" cy="5981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4" name="Picture 2" descr="D:\QQ截图2012010909060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9" y="119064"/>
            <a:ext cx="8915430" cy="6474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2050" name="Picture 2" descr="D:\QQ截图2012010909040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266700"/>
            <a:ext cx="9022596" cy="62341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 descr="D:\QQ截图2012010909052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61950"/>
            <a:ext cx="8541057" cy="5924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 descr="D:\QQ截图2012010909073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715436" cy="60642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146" name="Picture 2" descr="D:\QQ截图201201090908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76225"/>
            <a:ext cx="8475547" cy="60817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 descr="D:\QQ截图20120109091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612172" cy="62550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95" name="Picture 3" descr="D:\QQ截图201201090925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726" y="214290"/>
            <a:ext cx="8342240" cy="62812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 descr="D:\QQ截图2012010909122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8113"/>
            <a:ext cx="8708285" cy="63627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42" name="Picture 2" descr="D:\QQ截图2012010909140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128589"/>
            <a:ext cx="8712633" cy="64436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2910" y="1428736"/>
            <a:ext cx="8043890" cy="48958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zh-CN" altLang="en-US" sz="9600" dirty="0" smtClean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祝各位老师</a:t>
            </a:r>
            <a:endParaRPr lang="en-US" altLang="zh-CN" sz="9600" dirty="0" smtClean="0">
              <a:solidFill>
                <a:srgbClr val="0000FF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>
              <a:buNone/>
            </a:pPr>
            <a:r>
              <a:rPr lang="zh-CN" altLang="en-US" sz="9600" dirty="0" smtClean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申报成功！</a:t>
            </a:r>
            <a:endParaRPr lang="zh-CN" altLang="en-US" sz="9600" dirty="0">
              <a:solidFill>
                <a:srgbClr val="0000FF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</TotalTime>
  <Words>6</Words>
  <Application>Microsoft Office PowerPoint</Application>
  <PresentationFormat>全屏显示(4:3)</PresentationFormat>
  <Paragraphs>2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跋涉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</dc:creator>
  <cp:lastModifiedBy>a</cp:lastModifiedBy>
  <cp:revision>12</cp:revision>
  <dcterms:created xsi:type="dcterms:W3CDTF">2012-01-09T01:16:17Z</dcterms:created>
  <dcterms:modified xsi:type="dcterms:W3CDTF">2012-01-09T01:55:54Z</dcterms:modified>
</cp:coreProperties>
</file>